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7" r:id="rId2"/>
    <p:sldId id="258" r:id="rId3"/>
    <p:sldId id="264" r:id="rId4"/>
    <p:sldId id="259" r:id="rId5"/>
    <p:sldId id="260" r:id="rId6"/>
    <p:sldId id="261" r:id="rId7"/>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4"/>
    <p:restoredTop sz="91427"/>
  </p:normalViewPr>
  <p:slideViewPr>
    <p:cSldViewPr snapToGrid="0" showGuides="1">
      <p:cViewPr>
        <p:scale>
          <a:sx n="76" d="100"/>
          <a:sy n="76" d="100"/>
        </p:scale>
        <p:origin x="960" y="104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FB75B6-88DB-418D-85AF-FDAF234C636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EA810EE-7B95-4D23-8F9D-AA655EA13EAC}">
      <dgm:prSet/>
      <dgm:spPr/>
      <dgm:t>
        <a:bodyPr/>
        <a:lstStyle/>
        <a:p>
          <a:pPr>
            <a:defRPr cap="all"/>
          </a:pPr>
          <a:r>
            <a:rPr lang="es-ES_tradnl"/>
            <a:t>Lectura</a:t>
          </a:r>
          <a:endParaRPr lang="en-US"/>
        </a:p>
      </dgm:t>
    </dgm:pt>
    <dgm:pt modelId="{31482BC5-D1F0-41A3-B250-739EBECF2B4A}" type="parTrans" cxnId="{2DE686D9-7C13-4C8E-B818-47A9DCB7D2F0}">
      <dgm:prSet/>
      <dgm:spPr/>
      <dgm:t>
        <a:bodyPr/>
        <a:lstStyle/>
        <a:p>
          <a:endParaRPr lang="en-US"/>
        </a:p>
      </dgm:t>
    </dgm:pt>
    <dgm:pt modelId="{5503658B-8C4A-4846-8C3D-8FF82C4AAD8A}" type="sibTrans" cxnId="{2DE686D9-7C13-4C8E-B818-47A9DCB7D2F0}">
      <dgm:prSet/>
      <dgm:spPr/>
      <dgm:t>
        <a:bodyPr/>
        <a:lstStyle/>
        <a:p>
          <a:endParaRPr lang="en-US"/>
        </a:p>
      </dgm:t>
    </dgm:pt>
    <dgm:pt modelId="{568984B7-0B00-4465-AD54-E00319EF473E}">
      <dgm:prSet/>
      <dgm:spPr/>
      <dgm:t>
        <a:bodyPr/>
        <a:lstStyle/>
        <a:p>
          <a:pPr>
            <a:defRPr cap="all"/>
          </a:pPr>
          <a:r>
            <a:rPr lang="es-ES_tradnl"/>
            <a:t>Deporte</a:t>
          </a:r>
          <a:endParaRPr lang="en-US"/>
        </a:p>
      </dgm:t>
    </dgm:pt>
    <dgm:pt modelId="{C13E0218-BB7F-4D62-A4D6-A6517E5D078F}" type="parTrans" cxnId="{ED182DB8-3F96-47EC-ABD3-2F6AFD2FE1A2}">
      <dgm:prSet/>
      <dgm:spPr/>
      <dgm:t>
        <a:bodyPr/>
        <a:lstStyle/>
        <a:p>
          <a:endParaRPr lang="en-US"/>
        </a:p>
      </dgm:t>
    </dgm:pt>
    <dgm:pt modelId="{978F2A1B-DF85-4839-8942-3D02317A8C3F}" type="sibTrans" cxnId="{ED182DB8-3F96-47EC-ABD3-2F6AFD2FE1A2}">
      <dgm:prSet/>
      <dgm:spPr/>
      <dgm:t>
        <a:bodyPr/>
        <a:lstStyle/>
        <a:p>
          <a:endParaRPr lang="en-US"/>
        </a:p>
      </dgm:t>
    </dgm:pt>
    <dgm:pt modelId="{BAD12F6E-5FC3-4FD8-983D-336D3E6D11DB}">
      <dgm:prSet/>
      <dgm:spPr/>
      <dgm:t>
        <a:bodyPr/>
        <a:lstStyle/>
        <a:p>
          <a:pPr>
            <a:defRPr cap="all"/>
          </a:pPr>
          <a:r>
            <a:rPr lang="es-ES_tradnl"/>
            <a:t>Conocimiento</a:t>
          </a:r>
          <a:endParaRPr lang="en-US"/>
        </a:p>
      </dgm:t>
    </dgm:pt>
    <dgm:pt modelId="{AA21213A-3FEC-4E55-8DC4-D29B7294EA89}" type="parTrans" cxnId="{E444A447-3464-4EEC-A444-6D8005AA18EF}">
      <dgm:prSet/>
      <dgm:spPr/>
      <dgm:t>
        <a:bodyPr/>
        <a:lstStyle/>
        <a:p>
          <a:endParaRPr lang="en-US"/>
        </a:p>
      </dgm:t>
    </dgm:pt>
    <dgm:pt modelId="{87456FDF-EDA4-4F59-ABF5-9865F7BB82F9}" type="sibTrans" cxnId="{E444A447-3464-4EEC-A444-6D8005AA18EF}">
      <dgm:prSet/>
      <dgm:spPr/>
      <dgm:t>
        <a:bodyPr/>
        <a:lstStyle/>
        <a:p>
          <a:endParaRPr lang="en-US"/>
        </a:p>
      </dgm:t>
    </dgm:pt>
    <dgm:pt modelId="{BA11987C-8111-4233-B107-8ECA9696C667}">
      <dgm:prSet/>
      <dgm:spPr/>
      <dgm:t>
        <a:bodyPr/>
        <a:lstStyle/>
        <a:p>
          <a:pPr>
            <a:defRPr cap="all"/>
          </a:pPr>
          <a:r>
            <a:rPr lang="es-ES_tradnl"/>
            <a:t>Análisis de datos</a:t>
          </a:r>
          <a:endParaRPr lang="en-US"/>
        </a:p>
      </dgm:t>
    </dgm:pt>
    <dgm:pt modelId="{EC9A3FE5-C997-43A1-BAAD-8D33D6DED944}" type="parTrans" cxnId="{A63C5A2B-3900-4436-A82A-D1659D1FC0C6}">
      <dgm:prSet/>
      <dgm:spPr/>
      <dgm:t>
        <a:bodyPr/>
        <a:lstStyle/>
        <a:p>
          <a:endParaRPr lang="en-US"/>
        </a:p>
      </dgm:t>
    </dgm:pt>
    <dgm:pt modelId="{FB123903-92A2-4B26-B09D-0F517E920DF8}" type="sibTrans" cxnId="{A63C5A2B-3900-4436-A82A-D1659D1FC0C6}">
      <dgm:prSet/>
      <dgm:spPr/>
      <dgm:t>
        <a:bodyPr/>
        <a:lstStyle/>
        <a:p>
          <a:endParaRPr lang="en-US"/>
        </a:p>
      </dgm:t>
    </dgm:pt>
    <dgm:pt modelId="{5CA781B1-98FA-41F1-A2E6-B1008E01315A}" type="pres">
      <dgm:prSet presAssocID="{6BFB75B6-88DB-418D-85AF-FDAF234C6366}" presName="root" presStyleCnt="0">
        <dgm:presLayoutVars>
          <dgm:dir/>
          <dgm:resizeHandles val="exact"/>
        </dgm:presLayoutVars>
      </dgm:prSet>
      <dgm:spPr/>
    </dgm:pt>
    <dgm:pt modelId="{F5731F7F-6EDC-45EB-98D5-A51074017026}" type="pres">
      <dgm:prSet presAssocID="{9EA810EE-7B95-4D23-8F9D-AA655EA13EAC}" presName="compNode" presStyleCnt="0"/>
      <dgm:spPr/>
    </dgm:pt>
    <dgm:pt modelId="{3B47D6DA-8B2E-40A4-9239-5154A714B2DE}" type="pres">
      <dgm:prSet presAssocID="{9EA810EE-7B95-4D23-8F9D-AA655EA13EAC}" presName="iconBgRect" presStyleLbl="bgShp" presStyleIdx="0" presStyleCnt="4"/>
      <dgm:spPr>
        <a:prstGeom prst="round2DiagRect">
          <a:avLst>
            <a:gd name="adj1" fmla="val 29727"/>
            <a:gd name="adj2" fmla="val 0"/>
          </a:avLst>
        </a:prstGeom>
      </dgm:spPr>
    </dgm:pt>
    <dgm:pt modelId="{A21A4739-6096-4650-942D-2CB8C6029793}" type="pres">
      <dgm:prSet presAssocID="{9EA810EE-7B95-4D23-8F9D-AA655EA13E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10C6062E-8059-422F-9914-7CE3B5C7978A}" type="pres">
      <dgm:prSet presAssocID="{9EA810EE-7B95-4D23-8F9D-AA655EA13EAC}" presName="spaceRect" presStyleCnt="0"/>
      <dgm:spPr/>
    </dgm:pt>
    <dgm:pt modelId="{A89AB79A-3866-43E0-819A-F304436E047A}" type="pres">
      <dgm:prSet presAssocID="{9EA810EE-7B95-4D23-8F9D-AA655EA13EAC}" presName="textRect" presStyleLbl="revTx" presStyleIdx="0" presStyleCnt="4">
        <dgm:presLayoutVars>
          <dgm:chMax val="1"/>
          <dgm:chPref val="1"/>
        </dgm:presLayoutVars>
      </dgm:prSet>
      <dgm:spPr/>
    </dgm:pt>
    <dgm:pt modelId="{EDA8E069-A178-4E28-85DD-E8E167B5C1B2}" type="pres">
      <dgm:prSet presAssocID="{5503658B-8C4A-4846-8C3D-8FF82C4AAD8A}" presName="sibTrans" presStyleCnt="0"/>
      <dgm:spPr/>
    </dgm:pt>
    <dgm:pt modelId="{4275F6B9-1966-47E0-8461-088442C8FE7D}" type="pres">
      <dgm:prSet presAssocID="{568984B7-0B00-4465-AD54-E00319EF473E}" presName="compNode" presStyleCnt="0"/>
      <dgm:spPr/>
    </dgm:pt>
    <dgm:pt modelId="{E3EEF0E2-F397-47BA-907B-0CCCF3D048EC}" type="pres">
      <dgm:prSet presAssocID="{568984B7-0B00-4465-AD54-E00319EF473E}" presName="iconBgRect" presStyleLbl="bgShp" presStyleIdx="1" presStyleCnt="4"/>
      <dgm:spPr>
        <a:prstGeom prst="round2DiagRect">
          <a:avLst>
            <a:gd name="adj1" fmla="val 29727"/>
            <a:gd name="adj2" fmla="val 0"/>
          </a:avLst>
        </a:prstGeom>
      </dgm:spPr>
    </dgm:pt>
    <dgm:pt modelId="{01AF8B37-C91F-4191-8C5C-7EB691A59588}" type="pres">
      <dgm:prSet presAssocID="{568984B7-0B00-4465-AD54-E00319EF47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lota de fútbol"/>
        </a:ext>
      </dgm:extLst>
    </dgm:pt>
    <dgm:pt modelId="{1FC03AAC-D4F7-4D87-B801-3CA87F61AE6D}" type="pres">
      <dgm:prSet presAssocID="{568984B7-0B00-4465-AD54-E00319EF473E}" presName="spaceRect" presStyleCnt="0"/>
      <dgm:spPr/>
    </dgm:pt>
    <dgm:pt modelId="{070DE93B-DB7E-48EC-A48B-175BAD7601C3}" type="pres">
      <dgm:prSet presAssocID="{568984B7-0B00-4465-AD54-E00319EF473E}" presName="textRect" presStyleLbl="revTx" presStyleIdx="1" presStyleCnt="4">
        <dgm:presLayoutVars>
          <dgm:chMax val="1"/>
          <dgm:chPref val="1"/>
        </dgm:presLayoutVars>
      </dgm:prSet>
      <dgm:spPr/>
    </dgm:pt>
    <dgm:pt modelId="{3F609894-4A9C-49D4-B6E8-DC6465375781}" type="pres">
      <dgm:prSet presAssocID="{978F2A1B-DF85-4839-8942-3D02317A8C3F}" presName="sibTrans" presStyleCnt="0"/>
      <dgm:spPr/>
    </dgm:pt>
    <dgm:pt modelId="{DB878FDA-BE8C-4794-9EE3-0E2D5F01D301}" type="pres">
      <dgm:prSet presAssocID="{BAD12F6E-5FC3-4FD8-983D-336D3E6D11DB}" presName="compNode" presStyleCnt="0"/>
      <dgm:spPr/>
    </dgm:pt>
    <dgm:pt modelId="{6AB5010C-46C5-4D51-BC13-9CDB1836D669}" type="pres">
      <dgm:prSet presAssocID="{BAD12F6E-5FC3-4FD8-983D-336D3E6D11DB}" presName="iconBgRect" presStyleLbl="bgShp" presStyleIdx="2" presStyleCnt="4"/>
      <dgm:spPr>
        <a:prstGeom prst="round2DiagRect">
          <a:avLst>
            <a:gd name="adj1" fmla="val 29727"/>
            <a:gd name="adj2" fmla="val 0"/>
          </a:avLst>
        </a:prstGeom>
      </dgm:spPr>
    </dgm:pt>
    <dgm:pt modelId="{41BA7F22-609F-4A91-AF4F-9F318C937461}" type="pres">
      <dgm:prSet presAssocID="{BAD12F6E-5FC3-4FD8-983D-336D3E6D11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DA1566C6-B5B8-45D0-9982-E3203EAD9D08}" type="pres">
      <dgm:prSet presAssocID="{BAD12F6E-5FC3-4FD8-983D-336D3E6D11DB}" presName="spaceRect" presStyleCnt="0"/>
      <dgm:spPr/>
    </dgm:pt>
    <dgm:pt modelId="{022875EF-7C8F-4E96-A27E-46016F1EBBA3}" type="pres">
      <dgm:prSet presAssocID="{BAD12F6E-5FC3-4FD8-983D-336D3E6D11DB}" presName="textRect" presStyleLbl="revTx" presStyleIdx="2" presStyleCnt="4">
        <dgm:presLayoutVars>
          <dgm:chMax val="1"/>
          <dgm:chPref val="1"/>
        </dgm:presLayoutVars>
      </dgm:prSet>
      <dgm:spPr/>
    </dgm:pt>
    <dgm:pt modelId="{2B4571A0-5E0E-4DCE-B961-6030C67B1E5C}" type="pres">
      <dgm:prSet presAssocID="{87456FDF-EDA4-4F59-ABF5-9865F7BB82F9}" presName="sibTrans" presStyleCnt="0"/>
      <dgm:spPr/>
    </dgm:pt>
    <dgm:pt modelId="{F9D16E8F-B722-4750-9F1E-B5CCD5E593F5}" type="pres">
      <dgm:prSet presAssocID="{BA11987C-8111-4233-B107-8ECA9696C667}" presName="compNode" presStyleCnt="0"/>
      <dgm:spPr/>
    </dgm:pt>
    <dgm:pt modelId="{B67AE466-ED84-4B00-A6B6-E76AB8302E3E}" type="pres">
      <dgm:prSet presAssocID="{BA11987C-8111-4233-B107-8ECA9696C667}" presName="iconBgRect" presStyleLbl="bgShp" presStyleIdx="3" presStyleCnt="4"/>
      <dgm:spPr>
        <a:prstGeom prst="round2DiagRect">
          <a:avLst>
            <a:gd name="adj1" fmla="val 29727"/>
            <a:gd name="adj2" fmla="val 0"/>
          </a:avLst>
        </a:prstGeom>
      </dgm:spPr>
    </dgm:pt>
    <dgm:pt modelId="{987E07A4-CCC4-46C2-B110-BE77251D45DA}" type="pres">
      <dgm:prSet presAssocID="{BA11987C-8111-4233-B107-8ECA9696C66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4F7EFA02-596D-44FC-8028-49CEBB936421}" type="pres">
      <dgm:prSet presAssocID="{BA11987C-8111-4233-B107-8ECA9696C667}" presName="spaceRect" presStyleCnt="0"/>
      <dgm:spPr/>
    </dgm:pt>
    <dgm:pt modelId="{4B128009-04C9-498A-BA70-69FF24CC9069}" type="pres">
      <dgm:prSet presAssocID="{BA11987C-8111-4233-B107-8ECA9696C667}" presName="textRect" presStyleLbl="revTx" presStyleIdx="3" presStyleCnt="4">
        <dgm:presLayoutVars>
          <dgm:chMax val="1"/>
          <dgm:chPref val="1"/>
        </dgm:presLayoutVars>
      </dgm:prSet>
      <dgm:spPr/>
    </dgm:pt>
  </dgm:ptLst>
  <dgm:cxnLst>
    <dgm:cxn modelId="{1F37F30C-0E54-40FC-A761-E9FF844C1E62}" type="presOf" srcId="{BAD12F6E-5FC3-4FD8-983D-336D3E6D11DB}" destId="{022875EF-7C8F-4E96-A27E-46016F1EBBA3}" srcOrd="0" destOrd="0" presId="urn:microsoft.com/office/officeart/2018/5/layout/IconLeafLabelList"/>
    <dgm:cxn modelId="{A63C5A2B-3900-4436-A82A-D1659D1FC0C6}" srcId="{6BFB75B6-88DB-418D-85AF-FDAF234C6366}" destId="{BA11987C-8111-4233-B107-8ECA9696C667}" srcOrd="3" destOrd="0" parTransId="{EC9A3FE5-C997-43A1-BAAD-8D33D6DED944}" sibTransId="{FB123903-92A2-4B26-B09D-0F517E920DF8}"/>
    <dgm:cxn modelId="{0BBDEB37-8BB9-4DED-B2E2-927372089B35}" type="presOf" srcId="{568984B7-0B00-4465-AD54-E00319EF473E}" destId="{070DE93B-DB7E-48EC-A48B-175BAD7601C3}" srcOrd="0" destOrd="0" presId="urn:microsoft.com/office/officeart/2018/5/layout/IconLeafLabelList"/>
    <dgm:cxn modelId="{E444A447-3464-4EEC-A444-6D8005AA18EF}" srcId="{6BFB75B6-88DB-418D-85AF-FDAF234C6366}" destId="{BAD12F6E-5FC3-4FD8-983D-336D3E6D11DB}" srcOrd="2" destOrd="0" parTransId="{AA21213A-3FEC-4E55-8DC4-D29B7294EA89}" sibTransId="{87456FDF-EDA4-4F59-ABF5-9865F7BB82F9}"/>
    <dgm:cxn modelId="{88CE987D-EFB6-4263-B16A-E256E0F3DB21}" type="presOf" srcId="{6BFB75B6-88DB-418D-85AF-FDAF234C6366}" destId="{5CA781B1-98FA-41F1-A2E6-B1008E01315A}" srcOrd="0" destOrd="0" presId="urn:microsoft.com/office/officeart/2018/5/layout/IconLeafLabelList"/>
    <dgm:cxn modelId="{6604F091-EE8A-485A-A27D-6B1A00F2BAF9}" type="presOf" srcId="{9EA810EE-7B95-4D23-8F9D-AA655EA13EAC}" destId="{A89AB79A-3866-43E0-819A-F304436E047A}" srcOrd="0" destOrd="0" presId="urn:microsoft.com/office/officeart/2018/5/layout/IconLeafLabelList"/>
    <dgm:cxn modelId="{ED182DB8-3F96-47EC-ABD3-2F6AFD2FE1A2}" srcId="{6BFB75B6-88DB-418D-85AF-FDAF234C6366}" destId="{568984B7-0B00-4465-AD54-E00319EF473E}" srcOrd="1" destOrd="0" parTransId="{C13E0218-BB7F-4D62-A4D6-A6517E5D078F}" sibTransId="{978F2A1B-DF85-4839-8942-3D02317A8C3F}"/>
    <dgm:cxn modelId="{EEA8A3BF-1607-4063-AB5C-42036D56BEE1}" type="presOf" srcId="{BA11987C-8111-4233-B107-8ECA9696C667}" destId="{4B128009-04C9-498A-BA70-69FF24CC9069}" srcOrd="0" destOrd="0" presId="urn:microsoft.com/office/officeart/2018/5/layout/IconLeafLabelList"/>
    <dgm:cxn modelId="{2DE686D9-7C13-4C8E-B818-47A9DCB7D2F0}" srcId="{6BFB75B6-88DB-418D-85AF-FDAF234C6366}" destId="{9EA810EE-7B95-4D23-8F9D-AA655EA13EAC}" srcOrd="0" destOrd="0" parTransId="{31482BC5-D1F0-41A3-B250-739EBECF2B4A}" sibTransId="{5503658B-8C4A-4846-8C3D-8FF82C4AAD8A}"/>
    <dgm:cxn modelId="{78E4E8ED-3AA9-43B0-A459-FE78D6D2E094}" type="presParOf" srcId="{5CA781B1-98FA-41F1-A2E6-B1008E01315A}" destId="{F5731F7F-6EDC-45EB-98D5-A51074017026}" srcOrd="0" destOrd="0" presId="urn:microsoft.com/office/officeart/2018/5/layout/IconLeafLabelList"/>
    <dgm:cxn modelId="{27006163-59BD-432B-8E00-B2365AF54A27}" type="presParOf" srcId="{F5731F7F-6EDC-45EB-98D5-A51074017026}" destId="{3B47D6DA-8B2E-40A4-9239-5154A714B2DE}" srcOrd="0" destOrd="0" presId="urn:microsoft.com/office/officeart/2018/5/layout/IconLeafLabelList"/>
    <dgm:cxn modelId="{A7A1647D-A6B9-4AEC-95A4-2A208D2D1716}" type="presParOf" srcId="{F5731F7F-6EDC-45EB-98D5-A51074017026}" destId="{A21A4739-6096-4650-942D-2CB8C6029793}" srcOrd="1" destOrd="0" presId="urn:microsoft.com/office/officeart/2018/5/layout/IconLeafLabelList"/>
    <dgm:cxn modelId="{FC1CB631-1666-44D6-BBB3-BC87273C524E}" type="presParOf" srcId="{F5731F7F-6EDC-45EB-98D5-A51074017026}" destId="{10C6062E-8059-422F-9914-7CE3B5C7978A}" srcOrd="2" destOrd="0" presId="urn:microsoft.com/office/officeart/2018/5/layout/IconLeafLabelList"/>
    <dgm:cxn modelId="{1C96DE0A-926D-4C00-B1DC-95FE2CC5C948}" type="presParOf" srcId="{F5731F7F-6EDC-45EB-98D5-A51074017026}" destId="{A89AB79A-3866-43E0-819A-F304436E047A}" srcOrd="3" destOrd="0" presId="urn:microsoft.com/office/officeart/2018/5/layout/IconLeafLabelList"/>
    <dgm:cxn modelId="{497701F0-BA4E-4A8E-9550-783CCF2ED4C7}" type="presParOf" srcId="{5CA781B1-98FA-41F1-A2E6-B1008E01315A}" destId="{EDA8E069-A178-4E28-85DD-E8E167B5C1B2}" srcOrd="1" destOrd="0" presId="urn:microsoft.com/office/officeart/2018/5/layout/IconLeafLabelList"/>
    <dgm:cxn modelId="{9F8D8664-9BB7-4EF9-B1BF-5BAABB65119B}" type="presParOf" srcId="{5CA781B1-98FA-41F1-A2E6-B1008E01315A}" destId="{4275F6B9-1966-47E0-8461-088442C8FE7D}" srcOrd="2" destOrd="0" presId="urn:microsoft.com/office/officeart/2018/5/layout/IconLeafLabelList"/>
    <dgm:cxn modelId="{377EA81E-9538-4F22-BA6E-038394157FD9}" type="presParOf" srcId="{4275F6B9-1966-47E0-8461-088442C8FE7D}" destId="{E3EEF0E2-F397-47BA-907B-0CCCF3D048EC}" srcOrd="0" destOrd="0" presId="urn:microsoft.com/office/officeart/2018/5/layout/IconLeafLabelList"/>
    <dgm:cxn modelId="{E957BF3D-8425-4477-A66E-43EE763BFAA2}" type="presParOf" srcId="{4275F6B9-1966-47E0-8461-088442C8FE7D}" destId="{01AF8B37-C91F-4191-8C5C-7EB691A59588}" srcOrd="1" destOrd="0" presId="urn:microsoft.com/office/officeart/2018/5/layout/IconLeafLabelList"/>
    <dgm:cxn modelId="{DC47E039-FEEC-453C-ADDC-22661B6A3F4F}" type="presParOf" srcId="{4275F6B9-1966-47E0-8461-088442C8FE7D}" destId="{1FC03AAC-D4F7-4D87-B801-3CA87F61AE6D}" srcOrd="2" destOrd="0" presId="urn:microsoft.com/office/officeart/2018/5/layout/IconLeafLabelList"/>
    <dgm:cxn modelId="{B1E2AF54-4C5D-4273-AB63-A7EE3EB2D559}" type="presParOf" srcId="{4275F6B9-1966-47E0-8461-088442C8FE7D}" destId="{070DE93B-DB7E-48EC-A48B-175BAD7601C3}" srcOrd="3" destOrd="0" presId="urn:microsoft.com/office/officeart/2018/5/layout/IconLeafLabelList"/>
    <dgm:cxn modelId="{CF1E5DE4-641A-4C17-8D99-16576C4FE051}" type="presParOf" srcId="{5CA781B1-98FA-41F1-A2E6-B1008E01315A}" destId="{3F609894-4A9C-49D4-B6E8-DC6465375781}" srcOrd="3" destOrd="0" presId="urn:microsoft.com/office/officeart/2018/5/layout/IconLeafLabelList"/>
    <dgm:cxn modelId="{8D67B035-FE46-4D72-9D4F-B54CDA1E8776}" type="presParOf" srcId="{5CA781B1-98FA-41F1-A2E6-B1008E01315A}" destId="{DB878FDA-BE8C-4794-9EE3-0E2D5F01D301}" srcOrd="4" destOrd="0" presId="urn:microsoft.com/office/officeart/2018/5/layout/IconLeafLabelList"/>
    <dgm:cxn modelId="{A4BF75EB-6F18-475A-9953-5B4DE48421EC}" type="presParOf" srcId="{DB878FDA-BE8C-4794-9EE3-0E2D5F01D301}" destId="{6AB5010C-46C5-4D51-BC13-9CDB1836D669}" srcOrd="0" destOrd="0" presId="urn:microsoft.com/office/officeart/2018/5/layout/IconLeafLabelList"/>
    <dgm:cxn modelId="{5502995D-A96D-4E5A-A819-D421429A7B3F}" type="presParOf" srcId="{DB878FDA-BE8C-4794-9EE3-0E2D5F01D301}" destId="{41BA7F22-609F-4A91-AF4F-9F318C937461}" srcOrd="1" destOrd="0" presId="urn:microsoft.com/office/officeart/2018/5/layout/IconLeafLabelList"/>
    <dgm:cxn modelId="{36F7482E-0737-4151-B34C-70A31F1C55A5}" type="presParOf" srcId="{DB878FDA-BE8C-4794-9EE3-0E2D5F01D301}" destId="{DA1566C6-B5B8-45D0-9982-E3203EAD9D08}" srcOrd="2" destOrd="0" presId="urn:microsoft.com/office/officeart/2018/5/layout/IconLeafLabelList"/>
    <dgm:cxn modelId="{BFE94989-CAB6-4CB4-89BE-9BF2DA0A767D}" type="presParOf" srcId="{DB878FDA-BE8C-4794-9EE3-0E2D5F01D301}" destId="{022875EF-7C8F-4E96-A27E-46016F1EBBA3}" srcOrd="3" destOrd="0" presId="urn:microsoft.com/office/officeart/2018/5/layout/IconLeafLabelList"/>
    <dgm:cxn modelId="{354F2B29-7A9B-4487-8795-542C7ACE937F}" type="presParOf" srcId="{5CA781B1-98FA-41F1-A2E6-B1008E01315A}" destId="{2B4571A0-5E0E-4DCE-B961-6030C67B1E5C}" srcOrd="5" destOrd="0" presId="urn:microsoft.com/office/officeart/2018/5/layout/IconLeafLabelList"/>
    <dgm:cxn modelId="{70DB7153-E292-45F5-8585-5C261B9A7B27}" type="presParOf" srcId="{5CA781B1-98FA-41F1-A2E6-B1008E01315A}" destId="{F9D16E8F-B722-4750-9F1E-B5CCD5E593F5}" srcOrd="6" destOrd="0" presId="urn:microsoft.com/office/officeart/2018/5/layout/IconLeafLabelList"/>
    <dgm:cxn modelId="{5038CF05-FF36-4DE1-8D3F-41FFEF28D01B}" type="presParOf" srcId="{F9D16E8F-B722-4750-9F1E-B5CCD5E593F5}" destId="{B67AE466-ED84-4B00-A6B6-E76AB8302E3E}" srcOrd="0" destOrd="0" presId="urn:microsoft.com/office/officeart/2018/5/layout/IconLeafLabelList"/>
    <dgm:cxn modelId="{7A554418-FCC1-4E0C-89D4-C360E6117572}" type="presParOf" srcId="{F9D16E8F-B722-4750-9F1E-B5CCD5E593F5}" destId="{987E07A4-CCC4-46C2-B110-BE77251D45DA}" srcOrd="1" destOrd="0" presId="urn:microsoft.com/office/officeart/2018/5/layout/IconLeafLabelList"/>
    <dgm:cxn modelId="{AEA2AFA6-1008-418F-8046-32960AD7D5B2}" type="presParOf" srcId="{F9D16E8F-B722-4750-9F1E-B5CCD5E593F5}" destId="{4F7EFA02-596D-44FC-8028-49CEBB936421}" srcOrd="2" destOrd="0" presId="urn:microsoft.com/office/officeart/2018/5/layout/IconLeafLabelList"/>
    <dgm:cxn modelId="{B59A679E-9294-4B0C-9E14-AF36DAFF0C61}" type="presParOf" srcId="{F9D16E8F-B722-4750-9F1E-B5CCD5E593F5}" destId="{4B128009-04C9-498A-BA70-69FF24CC906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795856-124D-4D92-B908-221F3CE16C43}"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1A85DAD-06D7-403A-8340-87BDBF68BE50}">
      <dgm:prSet/>
      <dgm:spPr/>
      <dgm:t>
        <a:bodyPr/>
        <a:lstStyle/>
        <a:p>
          <a:pPr>
            <a:defRPr cap="all"/>
          </a:pPr>
          <a:r>
            <a:rPr lang="es-ES_tradnl"/>
            <a:t>Movilidad social</a:t>
          </a:r>
          <a:endParaRPr lang="en-US"/>
        </a:p>
      </dgm:t>
    </dgm:pt>
    <dgm:pt modelId="{8E85F272-5E18-4DAB-A910-4CA018B1593C}" type="parTrans" cxnId="{57B9C23F-C739-41CD-A2DC-2FBFEA70DBD3}">
      <dgm:prSet/>
      <dgm:spPr/>
      <dgm:t>
        <a:bodyPr/>
        <a:lstStyle/>
        <a:p>
          <a:endParaRPr lang="en-US"/>
        </a:p>
      </dgm:t>
    </dgm:pt>
    <dgm:pt modelId="{8F95FDE8-3018-4173-B050-92C08B611C6B}" type="sibTrans" cxnId="{57B9C23F-C739-41CD-A2DC-2FBFEA70DBD3}">
      <dgm:prSet/>
      <dgm:spPr/>
      <dgm:t>
        <a:bodyPr/>
        <a:lstStyle/>
        <a:p>
          <a:endParaRPr lang="en-US"/>
        </a:p>
      </dgm:t>
    </dgm:pt>
    <dgm:pt modelId="{6DDF3833-67EB-4B28-9AA4-F0B9526FFEE6}">
      <dgm:prSet/>
      <dgm:spPr/>
      <dgm:t>
        <a:bodyPr/>
        <a:lstStyle/>
        <a:p>
          <a:pPr>
            <a:defRPr cap="all"/>
          </a:pPr>
          <a:r>
            <a:rPr lang="es-ES_tradnl"/>
            <a:t>Crecimiento personal</a:t>
          </a:r>
          <a:endParaRPr lang="en-US"/>
        </a:p>
      </dgm:t>
    </dgm:pt>
    <dgm:pt modelId="{D4F43FD8-00E9-449A-88E5-A8D79A51BD00}" type="parTrans" cxnId="{BA21F5A4-7049-4C5E-B221-27B37F7CEE5C}">
      <dgm:prSet/>
      <dgm:spPr/>
      <dgm:t>
        <a:bodyPr/>
        <a:lstStyle/>
        <a:p>
          <a:endParaRPr lang="en-US"/>
        </a:p>
      </dgm:t>
    </dgm:pt>
    <dgm:pt modelId="{0CFBB22C-1927-49E1-AEFD-F90FFDA8F889}" type="sibTrans" cxnId="{BA21F5A4-7049-4C5E-B221-27B37F7CEE5C}">
      <dgm:prSet/>
      <dgm:spPr/>
      <dgm:t>
        <a:bodyPr/>
        <a:lstStyle/>
        <a:p>
          <a:endParaRPr lang="en-US"/>
        </a:p>
      </dgm:t>
    </dgm:pt>
    <dgm:pt modelId="{0026EE4B-BEBD-4D6A-8301-0267A8908D51}" type="pres">
      <dgm:prSet presAssocID="{AC795856-124D-4D92-B908-221F3CE16C43}" presName="root" presStyleCnt="0">
        <dgm:presLayoutVars>
          <dgm:dir/>
          <dgm:resizeHandles val="exact"/>
        </dgm:presLayoutVars>
      </dgm:prSet>
      <dgm:spPr/>
    </dgm:pt>
    <dgm:pt modelId="{91FB5D7C-0EE6-4CCB-AB00-745E762F87D5}" type="pres">
      <dgm:prSet presAssocID="{71A85DAD-06D7-403A-8340-87BDBF68BE50}" presName="compNode" presStyleCnt="0"/>
      <dgm:spPr/>
    </dgm:pt>
    <dgm:pt modelId="{71260060-63D8-465D-9325-5590A2F020F7}" type="pres">
      <dgm:prSet presAssocID="{71A85DAD-06D7-403A-8340-87BDBF68BE50}" presName="iconBgRect" presStyleLbl="bgShp" presStyleIdx="0" presStyleCnt="2"/>
      <dgm:spPr/>
    </dgm:pt>
    <dgm:pt modelId="{12B80F12-E747-4DD0-89E4-D6C4A8DFC39E}" type="pres">
      <dgm:prSet presAssocID="{71A85DAD-06D7-403A-8340-87BDBF68BE5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52157CA7-BEF8-487B-84B2-19D7AF10275E}" type="pres">
      <dgm:prSet presAssocID="{71A85DAD-06D7-403A-8340-87BDBF68BE50}" presName="spaceRect" presStyleCnt="0"/>
      <dgm:spPr/>
    </dgm:pt>
    <dgm:pt modelId="{A510C0FC-2E7E-42BA-9928-997A4E6841E7}" type="pres">
      <dgm:prSet presAssocID="{71A85DAD-06D7-403A-8340-87BDBF68BE50}" presName="textRect" presStyleLbl="revTx" presStyleIdx="0" presStyleCnt="2">
        <dgm:presLayoutVars>
          <dgm:chMax val="1"/>
          <dgm:chPref val="1"/>
        </dgm:presLayoutVars>
      </dgm:prSet>
      <dgm:spPr/>
    </dgm:pt>
    <dgm:pt modelId="{8631E472-2D7A-46F5-8C3D-13DE6F425252}" type="pres">
      <dgm:prSet presAssocID="{8F95FDE8-3018-4173-B050-92C08B611C6B}" presName="sibTrans" presStyleCnt="0"/>
      <dgm:spPr/>
    </dgm:pt>
    <dgm:pt modelId="{53D5C39A-034F-439F-B834-6BF4FED8048B}" type="pres">
      <dgm:prSet presAssocID="{6DDF3833-67EB-4B28-9AA4-F0B9526FFEE6}" presName="compNode" presStyleCnt="0"/>
      <dgm:spPr/>
    </dgm:pt>
    <dgm:pt modelId="{6C715F36-A1C7-45E4-A95A-7C858FB6FF45}" type="pres">
      <dgm:prSet presAssocID="{6DDF3833-67EB-4B28-9AA4-F0B9526FFEE6}" presName="iconBgRect" presStyleLbl="bgShp" presStyleIdx="1" presStyleCnt="2"/>
      <dgm:spPr/>
    </dgm:pt>
    <dgm:pt modelId="{185FB43D-C81B-4616-B73C-15A220B7480A}" type="pres">
      <dgm:prSet presAssocID="{6DDF3833-67EB-4B28-9AA4-F0B9526FFE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30E10DE1-02B5-413B-9BDF-EAC82D8ECFD4}" type="pres">
      <dgm:prSet presAssocID="{6DDF3833-67EB-4B28-9AA4-F0B9526FFEE6}" presName="spaceRect" presStyleCnt="0"/>
      <dgm:spPr/>
    </dgm:pt>
    <dgm:pt modelId="{4CF45FC9-39CC-47E4-84C1-043832D2AE02}" type="pres">
      <dgm:prSet presAssocID="{6DDF3833-67EB-4B28-9AA4-F0B9526FFEE6}" presName="textRect" presStyleLbl="revTx" presStyleIdx="1" presStyleCnt="2">
        <dgm:presLayoutVars>
          <dgm:chMax val="1"/>
          <dgm:chPref val="1"/>
        </dgm:presLayoutVars>
      </dgm:prSet>
      <dgm:spPr/>
    </dgm:pt>
  </dgm:ptLst>
  <dgm:cxnLst>
    <dgm:cxn modelId="{C850D013-FBE1-47D4-BDBF-229BF71B2738}" type="presOf" srcId="{AC795856-124D-4D92-B908-221F3CE16C43}" destId="{0026EE4B-BEBD-4D6A-8301-0267A8908D51}" srcOrd="0" destOrd="0" presId="urn:microsoft.com/office/officeart/2018/5/layout/IconCircleLabelList"/>
    <dgm:cxn modelId="{57B9C23F-C739-41CD-A2DC-2FBFEA70DBD3}" srcId="{AC795856-124D-4D92-B908-221F3CE16C43}" destId="{71A85DAD-06D7-403A-8340-87BDBF68BE50}" srcOrd="0" destOrd="0" parTransId="{8E85F272-5E18-4DAB-A910-4CA018B1593C}" sibTransId="{8F95FDE8-3018-4173-B050-92C08B611C6B}"/>
    <dgm:cxn modelId="{BA21F5A4-7049-4C5E-B221-27B37F7CEE5C}" srcId="{AC795856-124D-4D92-B908-221F3CE16C43}" destId="{6DDF3833-67EB-4B28-9AA4-F0B9526FFEE6}" srcOrd="1" destOrd="0" parTransId="{D4F43FD8-00E9-449A-88E5-A8D79A51BD00}" sibTransId="{0CFBB22C-1927-49E1-AEFD-F90FFDA8F889}"/>
    <dgm:cxn modelId="{AF2674A9-458D-493E-8453-285C8A237E92}" type="presOf" srcId="{6DDF3833-67EB-4B28-9AA4-F0B9526FFEE6}" destId="{4CF45FC9-39CC-47E4-84C1-043832D2AE02}" srcOrd="0" destOrd="0" presId="urn:microsoft.com/office/officeart/2018/5/layout/IconCircleLabelList"/>
    <dgm:cxn modelId="{02B895AA-3BA0-4D4D-AB18-53C8AAC0120B}" type="presOf" srcId="{71A85DAD-06D7-403A-8340-87BDBF68BE50}" destId="{A510C0FC-2E7E-42BA-9928-997A4E6841E7}" srcOrd="0" destOrd="0" presId="urn:microsoft.com/office/officeart/2018/5/layout/IconCircleLabelList"/>
    <dgm:cxn modelId="{CF2309CD-4F6C-4482-8F18-0629E97166B2}" type="presParOf" srcId="{0026EE4B-BEBD-4D6A-8301-0267A8908D51}" destId="{91FB5D7C-0EE6-4CCB-AB00-745E762F87D5}" srcOrd="0" destOrd="0" presId="urn:microsoft.com/office/officeart/2018/5/layout/IconCircleLabelList"/>
    <dgm:cxn modelId="{B92AC338-D0FF-4062-90CC-7FCDCFE06C96}" type="presParOf" srcId="{91FB5D7C-0EE6-4CCB-AB00-745E762F87D5}" destId="{71260060-63D8-465D-9325-5590A2F020F7}" srcOrd="0" destOrd="0" presId="urn:microsoft.com/office/officeart/2018/5/layout/IconCircleLabelList"/>
    <dgm:cxn modelId="{2812E84A-8BF4-4506-8FA5-E7A278800807}" type="presParOf" srcId="{91FB5D7C-0EE6-4CCB-AB00-745E762F87D5}" destId="{12B80F12-E747-4DD0-89E4-D6C4A8DFC39E}" srcOrd="1" destOrd="0" presId="urn:microsoft.com/office/officeart/2018/5/layout/IconCircleLabelList"/>
    <dgm:cxn modelId="{A2F17D35-2A87-4EDB-AA90-90DAFC8BF645}" type="presParOf" srcId="{91FB5D7C-0EE6-4CCB-AB00-745E762F87D5}" destId="{52157CA7-BEF8-487B-84B2-19D7AF10275E}" srcOrd="2" destOrd="0" presId="urn:microsoft.com/office/officeart/2018/5/layout/IconCircleLabelList"/>
    <dgm:cxn modelId="{A66EA452-F098-4BC8-8A5E-77C558E7B325}" type="presParOf" srcId="{91FB5D7C-0EE6-4CCB-AB00-745E762F87D5}" destId="{A510C0FC-2E7E-42BA-9928-997A4E6841E7}" srcOrd="3" destOrd="0" presId="urn:microsoft.com/office/officeart/2018/5/layout/IconCircleLabelList"/>
    <dgm:cxn modelId="{367196B5-CDC4-4EEF-9AB6-11A284B85E39}" type="presParOf" srcId="{0026EE4B-BEBD-4D6A-8301-0267A8908D51}" destId="{8631E472-2D7A-46F5-8C3D-13DE6F425252}" srcOrd="1" destOrd="0" presId="urn:microsoft.com/office/officeart/2018/5/layout/IconCircleLabelList"/>
    <dgm:cxn modelId="{FE099219-880A-4611-BDA8-B2D8151EA67D}" type="presParOf" srcId="{0026EE4B-BEBD-4D6A-8301-0267A8908D51}" destId="{53D5C39A-034F-439F-B834-6BF4FED8048B}" srcOrd="2" destOrd="0" presId="urn:microsoft.com/office/officeart/2018/5/layout/IconCircleLabelList"/>
    <dgm:cxn modelId="{6745AF7E-DBB7-4247-B16E-3C5E0F2FA90B}" type="presParOf" srcId="{53D5C39A-034F-439F-B834-6BF4FED8048B}" destId="{6C715F36-A1C7-45E4-A95A-7C858FB6FF45}" srcOrd="0" destOrd="0" presId="urn:microsoft.com/office/officeart/2018/5/layout/IconCircleLabelList"/>
    <dgm:cxn modelId="{5095FC25-6091-40E8-A9E4-D191441705F9}" type="presParOf" srcId="{53D5C39A-034F-439F-B834-6BF4FED8048B}" destId="{185FB43D-C81B-4616-B73C-15A220B7480A}" srcOrd="1" destOrd="0" presId="urn:microsoft.com/office/officeart/2018/5/layout/IconCircleLabelList"/>
    <dgm:cxn modelId="{17FCFC35-97CA-4862-B8F0-4E8639B7518E}" type="presParOf" srcId="{53D5C39A-034F-439F-B834-6BF4FED8048B}" destId="{30E10DE1-02B5-413B-9BDF-EAC82D8ECFD4}" srcOrd="2" destOrd="0" presId="urn:microsoft.com/office/officeart/2018/5/layout/IconCircleLabelList"/>
    <dgm:cxn modelId="{70CB9DB6-68DE-4C17-8372-DE5126B76090}" type="presParOf" srcId="{53D5C39A-034F-439F-B834-6BF4FED8048B}" destId="{4CF45FC9-39CC-47E4-84C1-043832D2AE0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7D6DA-8B2E-40A4-9239-5154A714B2DE}">
      <dsp:nvSpPr>
        <dsp:cNvPr id="0" name=""/>
        <dsp:cNvSpPr/>
      </dsp:nvSpPr>
      <dsp:spPr>
        <a:xfrm>
          <a:off x="973190" y="785493"/>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A4739-6096-4650-942D-2CB8C6029793}">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AB79A-3866-43E0-819A-F304436E047A}">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s-ES_tradnl" sz="2200" kern="1200"/>
            <a:t>Lectura</a:t>
          </a:r>
          <a:endParaRPr lang="en-US" sz="2200" kern="1200"/>
        </a:p>
      </dsp:txBody>
      <dsp:txXfrm>
        <a:off x="569079" y="2443382"/>
        <a:ext cx="2072362" cy="720000"/>
      </dsp:txXfrm>
    </dsp:sp>
    <dsp:sp modelId="{E3EEF0E2-F397-47BA-907B-0CCCF3D048EC}">
      <dsp:nvSpPr>
        <dsp:cNvPr id="0" name=""/>
        <dsp:cNvSpPr/>
      </dsp:nvSpPr>
      <dsp:spPr>
        <a:xfrm>
          <a:off x="3408216" y="785493"/>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F8B37-C91F-4191-8C5C-7EB691A59588}">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DE93B-DB7E-48EC-A48B-175BAD7601C3}">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s-ES_tradnl" sz="2200" kern="1200"/>
            <a:t>Deporte</a:t>
          </a:r>
          <a:endParaRPr lang="en-US" sz="2200" kern="1200"/>
        </a:p>
      </dsp:txBody>
      <dsp:txXfrm>
        <a:off x="3004105" y="2443382"/>
        <a:ext cx="2072362" cy="720000"/>
      </dsp:txXfrm>
    </dsp:sp>
    <dsp:sp modelId="{6AB5010C-46C5-4D51-BC13-9CDB1836D669}">
      <dsp:nvSpPr>
        <dsp:cNvPr id="0" name=""/>
        <dsp:cNvSpPr/>
      </dsp:nvSpPr>
      <dsp:spPr>
        <a:xfrm>
          <a:off x="5843242" y="785493"/>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A7F22-609F-4A91-AF4F-9F318C937461}">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2875EF-7C8F-4E96-A27E-46016F1EBBA3}">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s-ES_tradnl" sz="2200" kern="1200"/>
            <a:t>Conocimiento</a:t>
          </a:r>
          <a:endParaRPr lang="en-US" sz="2200" kern="1200"/>
        </a:p>
      </dsp:txBody>
      <dsp:txXfrm>
        <a:off x="5439131" y="2443382"/>
        <a:ext cx="2072362" cy="720000"/>
      </dsp:txXfrm>
    </dsp:sp>
    <dsp:sp modelId="{B67AE466-ED84-4B00-A6B6-E76AB8302E3E}">
      <dsp:nvSpPr>
        <dsp:cNvPr id="0" name=""/>
        <dsp:cNvSpPr/>
      </dsp:nvSpPr>
      <dsp:spPr>
        <a:xfrm>
          <a:off x="8278268" y="785493"/>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7E07A4-CCC4-46C2-B110-BE77251D45DA}">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128009-04C9-498A-BA70-69FF24CC9069}">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s-ES_tradnl" sz="2200" kern="1200"/>
            <a:t>Análisis de datos</a:t>
          </a:r>
          <a:endParaRPr lang="en-US" sz="2200" kern="1200"/>
        </a:p>
      </dsp:txBody>
      <dsp:txXfrm>
        <a:off x="7874157" y="2443382"/>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60060-63D8-465D-9325-5590A2F020F7}">
      <dsp:nvSpPr>
        <dsp:cNvPr id="0" name=""/>
        <dsp:cNvSpPr/>
      </dsp:nvSpPr>
      <dsp:spPr>
        <a:xfrm>
          <a:off x="225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80F12-E747-4DD0-89E4-D6C4A8DFC39E}">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0C0FC-2E7E-42BA-9928-997A4E6841E7}">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s-ES_tradnl" sz="2500" kern="1200"/>
            <a:t>Movilidad social</a:t>
          </a:r>
          <a:endParaRPr lang="en-US" sz="2500" kern="1200"/>
        </a:p>
      </dsp:txBody>
      <dsp:txXfrm>
        <a:off x="1548914" y="3176402"/>
        <a:ext cx="3600000" cy="720000"/>
      </dsp:txXfrm>
    </dsp:sp>
    <dsp:sp modelId="{6C715F36-A1C7-45E4-A95A-7C858FB6FF45}">
      <dsp:nvSpPr>
        <dsp:cNvPr id="0" name=""/>
        <dsp:cNvSpPr/>
      </dsp:nvSpPr>
      <dsp:spPr>
        <a:xfrm>
          <a:off x="648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FB43D-C81B-4616-B73C-15A220B7480A}">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F45FC9-39CC-47E4-84C1-043832D2AE02}">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s-ES_tradnl" sz="2500" kern="1200"/>
            <a:t>Crecimiento personal</a:t>
          </a:r>
          <a:endParaRPr lang="en-US" sz="2500" kern="1200"/>
        </a:p>
      </dsp:txBody>
      <dsp:txXfrm>
        <a:off x="5778914" y="317640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F015C-F182-C84B-A82A-0A36E14E1763}" type="datetimeFigureOut">
              <a:rPr lang="es-ES_tradnl" smtClean="0"/>
              <a:t>9/10/24</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BB44D-33A0-974D-9A14-616B81924F1C}" type="slidenum">
              <a:rPr lang="es-ES_tradnl" smtClean="0"/>
              <a:t>‹Nº›</a:t>
            </a:fld>
            <a:endParaRPr lang="es-ES_tradnl"/>
          </a:p>
        </p:txBody>
      </p:sp>
    </p:spTree>
    <p:extLst>
      <p:ext uri="{BB962C8B-B14F-4D97-AF65-F5344CB8AC3E}">
        <p14:creationId xmlns:p14="http://schemas.microsoft.com/office/powerpoint/2010/main" val="401034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El análisis de datos no son solo dashboards, herramientas de visualización de datos y limpieza de datos, cuando veo los datos lo visualizo con mis </a:t>
            </a:r>
            <a:r>
              <a:rPr lang="es-ES_tradnl" dirty="0" err="1"/>
              <a:t>estadisticas</a:t>
            </a:r>
            <a:r>
              <a:rPr lang="es-ES_tradnl" dirty="0"/>
              <a:t> y encuentro mejora en mi movilidad social, que me permite seguir con mi objetivo.</a:t>
            </a:r>
          </a:p>
        </p:txBody>
      </p:sp>
      <p:sp>
        <p:nvSpPr>
          <p:cNvPr id="4" name="Marcador de número de diapositiva 3"/>
          <p:cNvSpPr>
            <a:spLocks noGrp="1"/>
          </p:cNvSpPr>
          <p:nvPr>
            <p:ph type="sldNum" sz="quarter" idx="5"/>
          </p:nvPr>
        </p:nvSpPr>
        <p:spPr/>
        <p:txBody>
          <a:bodyPr/>
          <a:lstStyle/>
          <a:p>
            <a:fld id="{AF1BB44D-33A0-974D-9A14-616B81924F1C}" type="slidenum">
              <a:rPr lang="es-ES_tradnl" smtClean="0"/>
              <a:t>6</a:t>
            </a:fld>
            <a:endParaRPr lang="es-ES_tradnl"/>
          </a:p>
        </p:txBody>
      </p:sp>
    </p:spTree>
    <p:extLst>
      <p:ext uri="{BB962C8B-B14F-4D97-AF65-F5344CB8AC3E}">
        <p14:creationId xmlns:p14="http://schemas.microsoft.com/office/powerpoint/2010/main" val="358753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493E8D-1F54-8CED-20F5-EA9A6E2A5331}"/>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0405C55B-EC6B-7C7B-1FDE-548C5966D4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4AE8810D-1EAE-D6A6-A015-94B879A66FB5}"/>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5" name="Marcador de pie de página 4">
            <a:extLst>
              <a:ext uri="{FF2B5EF4-FFF2-40B4-BE49-F238E27FC236}">
                <a16:creationId xmlns:a16="http://schemas.microsoft.com/office/drawing/2014/main" id="{03885DEF-1DA6-0C5D-1CC3-4D68EA6E60A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49DE12F1-4FA9-FCF2-E53B-5CAC4CE1ACA0}"/>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3249320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454E0-C10A-E77A-3BAE-145A4590AB9E}"/>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109EBD9B-4251-6C75-E9AB-1742052CFE54}"/>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5DFC75A0-2FE4-B63B-3298-DEDEFC17ED60}"/>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5" name="Marcador de pie de página 4">
            <a:extLst>
              <a:ext uri="{FF2B5EF4-FFF2-40B4-BE49-F238E27FC236}">
                <a16:creationId xmlns:a16="http://schemas.microsoft.com/office/drawing/2014/main" id="{0D5FE5C4-1FCD-5D05-EAC1-87AB18F64BEA}"/>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0E800460-5917-56E0-35D2-A333BB49C2BE}"/>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205244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CE342AF-BFEF-D052-10CE-77360D2695CC}"/>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6F7D20D0-9C47-91E9-9010-0C57E5BA58B4}"/>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29F530E6-4CC9-0948-DA55-4B3431CB24DF}"/>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5" name="Marcador de pie de página 4">
            <a:extLst>
              <a:ext uri="{FF2B5EF4-FFF2-40B4-BE49-F238E27FC236}">
                <a16:creationId xmlns:a16="http://schemas.microsoft.com/office/drawing/2014/main" id="{6910EE51-BC5B-7CD9-CAA6-145366B5F983}"/>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34CD7F43-329F-7D9D-9366-FEC6A80AB61E}"/>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2285012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853D6-6D4C-A18E-C237-F76F6C4177E8}"/>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95A8016B-E1E8-66B3-9D61-09A58E507CE9}"/>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5A421EC4-4FBF-B859-0EDB-A385980621B2}"/>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5" name="Marcador de pie de página 4">
            <a:extLst>
              <a:ext uri="{FF2B5EF4-FFF2-40B4-BE49-F238E27FC236}">
                <a16:creationId xmlns:a16="http://schemas.microsoft.com/office/drawing/2014/main" id="{96C0E737-B8C3-D86E-68EE-BCC068FF496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C7BDD06-2A1D-16CE-E6B7-2BC422E6F426}"/>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86496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A8EA2-97BA-574D-D2F7-61F5BB2D6996}"/>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B5B13424-BE9E-1832-CE2A-A8D2ED97FC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49BB6F72-D965-93D7-9DDC-4A95208165DD}"/>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5" name="Marcador de pie de página 4">
            <a:extLst>
              <a:ext uri="{FF2B5EF4-FFF2-40B4-BE49-F238E27FC236}">
                <a16:creationId xmlns:a16="http://schemas.microsoft.com/office/drawing/2014/main" id="{0934D8F8-AC2E-7BC3-6FE8-BB8C5A1855FD}"/>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FB57B37-E032-3D81-E0F1-878903CD581D}"/>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448789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56E5E-632B-F8B4-25F2-0870E8DE1F42}"/>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20EF5BA5-FAE0-0D7E-F5DE-FC5B252C5F58}"/>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BC1FA810-C5AA-BF6B-48E5-C77A7AB638A9}"/>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4B5AD884-CFFC-96D2-3541-2849A9C01C56}"/>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6" name="Marcador de pie de página 5">
            <a:extLst>
              <a:ext uri="{FF2B5EF4-FFF2-40B4-BE49-F238E27FC236}">
                <a16:creationId xmlns:a16="http://schemas.microsoft.com/office/drawing/2014/main" id="{04CA3F20-D116-3DCB-CE07-CBFB180C3E21}"/>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9760B0A5-957E-2864-D40E-BC7660DB1931}"/>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61707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4488D-285D-9103-5B84-EC803F26996F}"/>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D3F470BF-81F9-05BC-BB9F-1F19EC6468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C324748C-84D2-A086-02EF-61B885FDABCE}"/>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2CCF3973-E136-13B9-1035-351F8B2DBB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BD20B560-D4CE-2B23-F958-2C61E56B051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B7F863A9-8E33-33F9-4FBB-9322D2EA6A97}"/>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8" name="Marcador de pie de página 7">
            <a:extLst>
              <a:ext uri="{FF2B5EF4-FFF2-40B4-BE49-F238E27FC236}">
                <a16:creationId xmlns:a16="http://schemas.microsoft.com/office/drawing/2014/main" id="{BBA1BF7F-85B7-45EA-9BF0-C44DBC77B3EE}"/>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38FA3001-136E-08E4-25A1-26890F1AB5BA}"/>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1089457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887F2-992A-676A-CA28-FEB1D55E2485}"/>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19C0ECCB-32A5-C0BD-5201-370E2D1BDFA8}"/>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4" name="Marcador de pie de página 3">
            <a:extLst>
              <a:ext uri="{FF2B5EF4-FFF2-40B4-BE49-F238E27FC236}">
                <a16:creationId xmlns:a16="http://schemas.microsoft.com/office/drawing/2014/main" id="{A88E9061-8375-6B1C-8C12-C6C1FD1064E8}"/>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11217E14-B7AD-4874-75B9-2A51ED24C6B2}"/>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22777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963D98-6828-88A3-605A-F6C1D6A1762E}"/>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3" name="Marcador de pie de página 2">
            <a:extLst>
              <a:ext uri="{FF2B5EF4-FFF2-40B4-BE49-F238E27FC236}">
                <a16:creationId xmlns:a16="http://schemas.microsoft.com/office/drawing/2014/main" id="{AED27B94-45ED-AF3E-D9AF-98D281F0D727}"/>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1BAD22D1-0809-C7DC-E0CF-1A970BD193A0}"/>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392761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29415-58C7-6149-325C-779FB783F27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867F7022-5813-8E1B-5C21-5FD8D686B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404B4025-13E4-732F-FC79-0D593C2448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E8D1F898-0632-A2AA-9216-31608B974228}"/>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6" name="Marcador de pie de página 5">
            <a:extLst>
              <a:ext uri="{FF2B5EF4-FFF2-40B4-BE49-F238E27FC236}">
                <a16:creationId xmlns:a16="http://schemas.microsoft.com/office/drawing/2014/main" id="{A2D605D9-D626-F40B-9B7C-0E9EF24B7837}"/>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D63141F8-6227-A4FB-E7FC-539E4764C07D}"/>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236338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968FC-516C-623F-49F6-43CBF7C0AF7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00BA3C29-990C-1087-D789-EE1D7F8B19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3791D5A0-B3CA-D8B9-608E-8DE7F51C4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0C8A19FB-4E8B-166F-CD2B-31FA17F24E06}"/>
              </a:ext>
            </a:extLst>
          </p:cNvPr>
          <p:cNvSpPr>
            <a:spLocks noGrp="1"/>
          </p:cNvSpPr>
          <p:nvPr>
            <p:ph type="dt" sz="half" idx="10"/>
          </p:nvPr>
        </p:nvSpPr>
        <p:spPr/>
        <p:txBody>
          <a:bodyPr/>
          <a:lstStyle/>
          <a:p>
            <a:fld id="{07C3474B-1252-F247-85F5-E356F2060A6E}" type="datetimeFigureOut">
              <a:rPr lang="es-ES_tradnl" smtClean="0"/>
              <a:t>9/10/24</a:t>
            </a:fld>
            <a:endParaRPr lang="es-ES_tradnl"/>
          </a:p>
        </p:txBody>
      </p:sp>
      <p:sp>
        <p:nvSpPr>
          <p:cNvPr id="6" name="Marcador de pie de página 5">
            <a:extLst>
              <a:ext uri="{FF2B5EF4-FFF2-40B4-BE49-F238E27FC236}">
                <a16:creationId xmlns:a16="http://schemas.microsoft.com/office/drawing/2014/main" id="{63B61618-82A8-B580-4456-98A6C2C145C0}"/>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ED4910B1-D4A8-DCED-119B-856574B57F5F}"/>
              </a:ext>
            </a:extLst>
          </p:cNvPr>
          <p:cNvSpPr>
            <a:spLocks noGrp="1"/>
          </p:cNvSpPr>
          <p:nvPr>
            <p:ph type="sldNum" sz="quarter" idx="12"/>
          </p:nvPr>
        </p:nvSpPr>
        <p:spPr/>
        <p:txBody>
          <a:body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296210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D0B322-52ED-7390-A287-3E4088BE39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E780BB3C-03FD-2413-CC45-422435AA4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2B54437B-7721-B23E-DBFF-7B636D256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C3474B-1252-F247-85F5-E356F2060A6E}" type="datetimeFigureOut">
              <a:rPr lang="es-ES_tradnl" smtClean="0"/>
              <a:t>9/10/24</a:t>
            </a:fld>
            <a:endParaRPr lang="es-ES_tradnl"/>
          </a:p>
        </p:txBody>
      </p:sp>
      <p:sp>
        <p:nvSpPr>
          <p:cNvPr id="5" name="Marcador de pie de página 4">
            <a:extLst>
              <a:ext uri="{FF2B5EF4-FFF2-40B4-BE49-F238E27FC236}">
                <a16:creationId xmlns:a16="http://schemas.microsoft.com/office/drawing/2014/main" id="{6E60B931-C833-C6A1-7A9F-EB65E8BFA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241E89D5-7F80-86EE-AEA9-F7C60DA24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564228-7E88-0D4B-9B02-D9A3AE2204F3}" type="slidenum">
              <a:rPr lang="es-ES_tradnl" smtClean="0"/>
              <a:t>‹Nº›</a:t>
            </a:fld>
            <a:endParaRPr lang="es-ES_tradnl"/>
          </a:p>
        </p:txBody>
      </p:sp>
    </p:spTree>
    <p:extLst>
      <p:ext uri="{BB962C8B-B14F-4D97-AF65-F5344CB8AC3E}">
        <p14:creationId xmlns:p14="http://schemas.microsoft.com/office/powerpoint/2010/main" val="1974340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794B69-2EB8-AD42-13DE-3B80DDE5F41A}"/>
              </a:ext>
            </a:extLst>
          </p:cNvPr>
          <p:cNvSpPr>
            <a:spLocks noGrp="1"/>
          </p:cNvSpPr>
          <p:nvPr>
            <p:ph type="title"/>
          </p:nvPr>
        </p:nvSpPr>
        <p:spPr/>
        <p:txBody>
          <a:bodyPr/>
          <a:lstStyle/>
          <a:p>
            <a:pPr algn="ctr"/>
            <a:r>
              <a:rPr lang="es-ES_tradnl" dirty="0"/>
              <a:t>Guion Gráfico</a:t>
            </a:r>
          </a:p>
        </p:txBody>
      </p:sp>
      <p:sp>
        <p:nvSpPr>
          <p:cNvPr id="4" name="Rectángulo 3">
            <a:extLst>
              <a:ext uri="{FF2B5EF4-FFF2-40B4-BE49-F238E27FC236}">
                <a16:creationId xmlns:a16="http://schemas.microsoft.com/office/drawing/2014/main" id="{B95AB483-303C-B8C6-244E-F64048AE2C19}"/>
              </a:ext>
            </a:extLst>
          </p:cNvPr>
          <p:cNvSpPr/>
          <p:nvPr/>
        </p:nvSpPr>
        <p:spPr>
          <a:xfrm>
            <a:off x="6361846" y="1601935"/>
            <a:ext cx="1766087" cy="15222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Quién soy</a:t>
            </a:r>
          </a:p>
        </p:txBody>
      </p:sp>
      <p:sp>
        <p:nvSpPr>
          <p:cNvPr id="5" name="Rectángulo 4">
            <a:extLst>
              <a:ext uri="{FF2B5EF4-FFF2-40B4-BE49-F238E27FC236}">
                <a16:creationId xmlns:a16="http://schemas.microsoft.com/office/drawing/2014/main" id="{2A5526AB-9150-C5C2-36B4-05AAEA3DED55}"/>
              </a:ext>
            </a:extLst>
          </p:cNvPr>
          <p:cNvSpPr/>
          <p:nvPr/>
        </p:nvSpPr>
        <p:spPr>
          <a:xfrm>
            <a:off x="3502228" y="1603139"/>
            <a:ext cx="1634836" cy="152226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Lugar de Origen</a:t>
            </a:r>
          </a:p>
        </p:txBody>
      </p:sp>
      <p:sp>
        <p:nvSpPr>
          <p:cNvPr id="6" name="Rectángulo 5">
            <a:extLst>
              <a:ext uri="{FF2B5EF4-FFF2-40B4-BE49-F238E27FC236}">
                <a16:creationId xmlns:a16="http://schemas.microsoft.com/office/drawing/2014/main" id="{E8BE3B7A-C541-74BC-1D77-A5D9645663C2}"/>
              </a:ext>
            </a:extLst>
          </p:cNvPr>
          <p:cNvSpPr/>
          <p:nvPr/>
        </p:nvSpPr>
        <p:spPr>
          <a:xfrm>
            <a:off x="9152424" y="1601935"/>
            <a:ext cx="1508286" cy="1522268"/>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Profesión/</a:t>
            </a:r>
          </a:p>
          <a:p>
            <a:pPr algn="ctr"/>
            <a:r>
              <a:rPr lang="es-ES_tradnl" dirty="0"/>
              <a:t>Ocupación</a:t>
            </a:r>
          </a:p>
        </p:txBody>
      </p:sp>
      <p:sp>
        <p:nvSpPr>
          <p:cNvPr id="7" name="Rectángulo 6">
            <a:extLst>
              <a:ext uri="{FF2B5EF4-FFF2-40B4-BE49-F238E27FC236}">
                <a16:creationId xmlns:a16="http://schemas.microsoft.com/office/drawing/2014/main" id="{1FED5E0E-F1F5-F5A1-8DF2-F5608E85594B}"/>
              </a:ext>
            </a:extLst>
          </p:cNvPr>
          <p:cNvSpPr/>
          <p:nvPr/>
        </p:nvSpPr>
        <p:spPr>
          <a:xfrm>
            <a:off x="3534909" y="4493771"/>
            <a:ext cx="1657350" cy="143827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Gustos y actividades</a:t>
            </a:r>
          </a:p>
        </p:txBody>
      </p:sp>
      <p:sp>
        <p:nvSpPr>
          <p:cNvPr id="9" name="Rectángulo 8">
            <a:extLst>
              <a:ext uri="{FF2B5EF4-FFF2-40B4-BE49-F238E27FC236}">
                <a16:creationId xmlns:a16="http://schemas.microsoft.com/office/drawing/2014/main" id="{B1F1A560-2FD1-ED0B-1922-D392366D6108}"/>
              </a:ext>
            </a:extLst>
          </p:cNvPr>
          <p:cNvSpPr/>
          <p:nvPr/>
        </p:nvSpPr>
        <p:spPr>
          <a:xfrm>
            <a:off x="6198229" y="4399258"/>
            <a:ext cx="1766087" cy="1438276"/>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Motivaciones para llevar el curso</a:t>
            </a:r>
          </a:p>
        </p:txBody>
      </p:sp>
      <p:sp>
        <p:nvSpPr>
          <p:cNvPr id="16" name="Rectángulo 15">
            <a:extLst>
              <a:ext uri="{FF2B5EF4-FFF2-40B4-BE49-F238E27FC236}">
                <a16:creationId xmlns:a16="http://schemas.microsoft.com/office/drawing/2014/main" id="{70B12A95-A187-D241-E374-1B20A567AE82}"/>
              </a:ext>
            </a:extLst>
          </p:cNvPr>
          <p:cNvSpPr/>
          <p:nvPr/>
        </p:nvSpPr>
        <p:spPr>
          <a:xfrm>
            <a:off x="2809138" y="2005372"/>
            <a:ext cx="704723" cy="923330"/>
          </a:xfrm>
          <a:prstGeom prst="rect">
            <a:avLst/>
          </a:prstGeom>
          <a:noFill/>
        </p:spPr>
        <p:txBody>
          <a:bodyPr wrap="square" lIns="91440" tIns="45720" rIns="91440" bIns="45720">
            <a:spAutoFit/>
          </a:bodyPr>
          <a:lstStyle/>
          <a:p>
            <a:pPr algn="ctr"/>
            <a:r>
              <a:rPr lang="es-MX" sz="5400" b="1" cap="none" spc="0" dirty="0">
                <a:ln w="22225">
                  <a:solidFill>
                    <a:schemeClr val="accent2"/>
                  </a:solidFill>
                  <a:prstDash val="solid"/>
                </a:ln>
                <a:solidFill>
                  <a:schemeClr val="accent2">
                    <a:lumMod val="40000"/>
                    <a:lumOff val="60000"/>
                  </a:schemeClr>
                </a:solidFill>
                <a:effectLst/>
              </a:rPr>
              <a:t>1</a:t>
            </a:r>
          </a:p>
        </p:txBody>
      </p:sp>
      <p:sp>
        <p:nvSpPr>
          <p:cNvPr id="17" name="Rectángulo 16">
            <a:extLst>
              <a:ext uri="{FF2B5EF4-FFF2-40B4-BE49-F238E27FC236}">
                <a16:creationId xmlns:a16="http://schemas.microsoft.com/office/drawing/2014/main" id="{59EF08C8-C3F8-3EB9-DF4C-41738B1EDD50}"/>
              </a:ext>
            </a:extLst>
          </p:cNvPr>
          <p:cNvSpPr/>
          <p:nvPr/>
        </p:nvSpPr>
        <p:spPr>
          <a:xfrm>
            <a:off x="5497239" y="1938067"/>
            <a:ext cx="704723" cy="923330"/>
          </a:xfrm>
          <a:prstGeom prst="rect">
            <a:avLst/>
          </a:prstGeom>
          <a:noFill/>
        </p:spPr>
        <p:txBody>
          <a:bodyPr wrap="square" lIns="91440" tIns="45720" rIns="91440" bIns="45720">
            <a:spAutoFit/>
          </a:bodyPr>
          <a:lstStyle/>
          <a:p>
            <a:pPr algn="ctr"/>
            <a:r>
              <a:rPr lang="es-MX" sz="5400" b="1" dirty="0">
                <a:ln w="22225">
                  <a:solidFill>
                    <a:schemeClr val="accent2"/>
                  </a:solidFill>
                  <a:prstDash val="solid"/>
                </a:ln>
                <a:solidFill>
                  <a:schemeClr val="accent2">
                    <a:lumMod val="40000"/>
                    <a:lumOff val="60000"/>
                  </a:schemeClr>
                </a:solidFill>
              </a:rPr>
              <a:t>2</a:t>
            </a:r>
            <a:endParaRPr lang="es-MX" sz="5400" b="1" cap="none" spc="0" dirty="0">
              <a:ln w="22225">
                <a:solidFill>
                  <a:schemeClr val="accent2"/>
                </a:solidFill>
                <a:prstDash val="solid"/>
              </a:ln>
              <a:solidFill>
                <a:schemeClr val="accent2">
                  <a:lumMod val="40000"/>
                  <a:lumOff val="60000"/>
                </a:schemeClr>
              </a:solidFill>
              <a:effectLst/>
            </a:endParaRPr>
          </a:p>
        </p:txBody>
      </p:sp>
      <p:sp>
        <p:nvSpPr>
          <p:cNvPr id="18" name="Rectángulo 17">
            <a:extLst>
              <a:ext uri="{FF2B5EF4-FFF2-40B4-BE49-F238E27FC236}">
                <a16:creationId xmlns:a16="http://schemas.microsoft.com/office/drawing/2014/main" id="{0AA57407-A537-BFAA-3746-5335BCFAB058}"/>
              </a:ext>
            </a:extLst>
          </p:cNvPr>
          <p:cNvSpPr/>
          <p:nvPr/>
        </p:nvSpPr>
        <p:spPr>
          <a:xfrm>
            <a:off x="8332784" y="1901404"/>
            <a:ext cx="704723" cy="923330"/>
          </a:xfrm>
          <a:prstGeom prst="rect">
            <a:avLst/>
          </a:prstGeom>
          <a:noFill/>
        </p:spPr>
        <p:txBody>
          <a:bodyPr wrap="square" lIns="91440" tIns="45720" rIns="91440" bIns="45720">
            <a:spAutoFit/>
          </a:bodyPr>
          <a:lstStyle/>
          <a:p>
            <a:pPr algn="ctr"/>
            <a:r>
              <a:rPr lang="es-MX" sz="5400" b="1" dirty="0">
                <a:ln w="22225">
                  <a:solidFill>
                    <a:schemeClr val="accent2"/>
                  </a:solidFill>
                  <a:prstDash val="solid"/>
                </a:ln>
                <a:solidFill>
                  <a:schemeClr val="accent2">
                    <a:lumMod val="40000"/>
                    <a:lumOff val="60000"/>
                  </a:schemeClr>
                </a:solidFill>
              </a:rPr>
              <a:t>3</a:t>
            </a:r>
            <a:endParaRPr lang="es-MX" sz="5400" b="1" cap="none" spc="0" dirty="0">
              <a:ln w="22225">
                <a:solidFill>
                  <a:schemeClr val="accent2"/>
                </a:solidFill>
                <a:prstDash val="solid"/>
              </a:ln>
              <a:solidFill>
                <a:schemeClr val="accent2">
                  <a:lumMod val="40000"/>
                  <a:lumOff val="60000"/>
                </a:schemeClr>
              </a:solidFill>
              <a:effectLst/>
            </a:endParaRPr>
          </a:p>
        </p:txBody>
      </p:sp>
      <p:sp>
        <p:nvSpPr>
          <p:cNvPr id="19" name="Rectángulo 18">
            <a:extLst>
              <a:ext uri="{FF2B5EF4-FFF2-40B4-BE49-F238E27FC236}">
                <a16:creationId xmlns:a16="http://schemas.microsoft.com/office/drawing/2014/main" id="{4ECA4BEA-7540-088F-C310-F0034B0CEA67}"/>
              </a:ext>
            </a:extLst>
          </p:cNvPr>
          <p:cNvSpPr/>
          <p:nvPr/>
        </p:nvSpPr>
        <p:spPr>
          <a:xfrm>
            <a:off x="2679562" y="4466844"/>
            <a:ext cx="704723" cy="923330"/>
          </a:xfrm>
          <a:prstGeom prst="rect">
            <a:avLst/>
          </a:prstGeom>
          <a:noFill/>
        </p:spPr>
        <p:txBody>
          <a:bodyPr wrap="square" lIns="91440" tIns="45720" rIns="91440" bIns="45720">
            <a:spAutoFit/>
          </a:bodyPr>
          <a:lstStyle/>
          <a:p>
            <a:pPr algn="ctr"/>
            <a:r>
              <a:rPr lang="es-MX" sz="5400" b="1" dirty="0">
                <a:ln w="22225">
                  <a:solidFill>
                    <a:schemeClr val="accent2"/>
                  </a:solidFill>
                  <a:prstDash val="solid"/>
                </a:ln>
                <a:solidFill>
                  <a:schemeClr val="accent2">
                    <a:lumMod val="40000"/>
                    <a:lumOff val="60000"/>
                  </a:schemeClr>
                </a:solidFill>
              </a:rPr>
              <a:t>4</a:t>
            </a:r>
            <a:endParaRPr lang="es-MX" sz="5400" b="1" cap="none" spc="0" dirty="0">
              <a:ln w="22225">
                <a:solidFill>
                  <a:schemeClr val="accent2"/>
                </a:solidFill>
                <a:prstDash val="solid"/>
              </a:ln>
              <a:solidFill>
                <a:schemeClr val="accent2">
                  <a:lumMod val="40000"/>
                  <a:lumOff val="60000"/>
                </a:schemeClr>
              </a:solidFill>
              <a:effectLst/>
            </a:endParaRPr>
          </a:p>
        </p:txBody>
      </p:sp>
      <p:sp>
        <p:nvSpPr>
          <p:cNvPr id="20" name="Rectángulo 19">
            <a:extLst>
              <a:ext uri="{FF2B5EF4-FFF2-40B4-BE49-F238E27FC236}">
                <a16:creationId xmlns:a16="http://schemas.microsoft.com/office/drawing/2014/main" id="{1B633E3C-8987-ED5A-790C-78746E604E65}"/>
              </a:ext>
            </a:extLst>
          </p:cNvPr>
          <p:cNvSpPr/>
          <p:nvPr/>
        </p:nvSpPr>
        <p:spPr>
          <a:xfrm>
            <a:off x="5493506" y="4493771"/>
            <a:ext cx="704723" cy="923330"/>
          </a:xfrm>
          <a:prstGeom prst="rect">
            <a:avLst/>
          </a:prstGeom>
          <a:noFill/>
        </p:spPr>
        <p:txBody>
          <a:bodyPr wrap="square" lIns="91440" tIns="45720" rIns="91440" bIns="45720">
            <a:spAutoFit/>
          </a:bodyPr>
          <a:lstStyle/>
          <a:p>
            <a:pPr algn="ctr"/>
            <a:r>
              <a:rPr lang="es-MX" sz="5400" b="1" dirty="0">
                <a:ln w="22225">
                  <a:solidFill>
                    <a:schemeClr val="accent2"/>
                  </a:solidFill>
                  <a:prstDash val="solid"/>
                </a:ln>
                <a:solidFill>
                  <a:schemeClr val="accent2">
                    <a:lumMod val="40000"/>
                    <a:lumOff val="60000"/>
                  </a:schemeClr>
                </a:solidFill>
              </a:rPr>
              <a:t>5</a:t>
            </a:r>
            <a:endParaRPr lang="es-MX" sz="5400" b="1" cap="none" spc="0" dirty="0">
              <a:ln w="22225">
                <a:solidFill>
                  <a:schemeClr val="accent2"/>
                </a:solidFill>
                <a:prstDash val="solid"/>
              </a:ln>
              <a:solidFill>
                <a:schemeClr val="accent2">
                  <a:lumMod val="40000"/>
                  <a:lumOff val="60000"/>
                </a:schemeClr>
              </a:solidFill>
              <a:effectLst/>
            </a:endParaRPr>
          </a:p>
        </p:txBody>
      </p:sp>
      <p:pic>
        <p:nvPicPr>
          <p:cNvPr id="1026" name="Picture 2" descr="Gratis Rana Verde Azul Amarillo Y Naranja En Hoja Verde Foto de stock">
            <a:extLst>
              <a:ext uri="{FF2B5EF4-FFF2-40B4-BE49-F238E27FC236}">
                <a16:creationId xmlns:a16="http://schemas.microsoft.com/office/drawing/2014/main" id="{AC96B82E-5D43-192F-7295-3922F58D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303" y="3261947"/>
            <a:ext cx="1460967" cy="941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6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80DF97-7795-B305-F9E0-90DB678C5716}"/>
              </a:ext>
            </a:extLst>
          </p:cNvPr>
          <p:cNvSpPr>
            <a:spLocks noGrp="1"/>
          </p:cNvSpPr>
          <p:nvPr>
            <p:ph type="title"/>
          </p:nvPr>
        </p:nvSpPr>
        <p:spPr>
          <a:xfrm>
            <a:off x="640080" y="325369"/>
            <a:ext cx="4368602" cy="1956841"/>
          </a:xfrm>
        </p:spPr>
        <p:txBody>
          <a:bodyPr anchor="b">
            <a:normAutofit/>
          </a:bodyPr>
          <a:lstStyle/>
          <a:p>
            <a:r>
              <a:rPr lang="es-ES_tradnl" sz="5400" dirty="0"/>
              <a:t>Lugar de Origen</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5888082-E68E-8538-D142-9AF0FF3C927D}"/>
              </a:ext>
            </a:extLst>
          </p:cNvPr>
          <p:cNvSpPr>
            <a:spLocks noGrp="1"/>
          </p:cNvSpPr>
          <p:nvPr>
            <p:ph idx="1"/>
          </p:nvPr>
        </p:nvSpPr>
        <p:spPr>
          <a:xfrm>
            <a:off x="640080" y="2872899"/>
            <a:ext cx="4243589" cy="3320668"/>
          </a:xfrm>
        </p:spPr>
        <p:txBody>
          <a:bodyPr>
            <a:normAutofit/>
          </a:bodyPr>
          <a:lstStyle/>
          <a:p>
            <a:r>
              <a:rPr lang="es-ES_tradnl" sz="2200" dirty="0"/>
              <a:t>Costa Rica</a:t>
            </a:r>
          </a:p>
          <a:p>
            <a:pPr lvl="1"/>
            <a:r>
              <a:rPr lang="es-ES_tradnl" sz="1800" dirty="0"/>
              <a:t>Heredia </a:t>
            </a:r>
          </a:p>
          <a:p>
            <a:pPr lvl="1"/>
            <a:r>
              <a:rPr lang="es-ES_tradnl" sz="1800" dirty="0"/>
              <a:t>Las personas caminan por media calle  </a:t>
            </a:r>
          </a:p>
          <a:p>
            <a:r>
              <a:rPr lang="es-ES_tradnl" sz="2200" dirty="0"/>
              <a:t>El país más feliz del mundo</a:t>
            </a:r>
          </a:p>
          <a:p>
            <a:r>
              <a:rPr lang="es-ES_tradnl" sz="2200" dirty="0"/>
              <a:t>Gallo pinto</a:t>
            </a:r>
          </a:p>
          <a:p>
            <a:r>
              <a:rPr lang="es-ES_tradnl" sz="2200" dirty="0"/>
              <a:t>Arroz con pollo</a:t>
            </a:r>
          </a:p>
          <a:p>
            <a:r>
              <a:rPr lang="es-ES_tradnl" sz="2200" dirty="0"/>
              <a:t>Olla de Carne</a:t>
            </a:r>
          </a:p>
        </p:txBody>
      </p:sp>
      <p:pic>
        <p:nvPicPr>
          <p:cNvPr id="1026" name="Picture 2" descr="The flag of Costa Rica, consisting of five horizontal stripes. From top to bottom, the stripes are blue, white, red (double width), white, and blue. The national coat of arms is placed on the red stripe towards the left side of the flag.">
            <a:extLst>
              <a:ext uri="{FF2B5EF4-FFF2-40B4-BE49-F238E27FC236}">
                <a16:creationId xmlns:a16="http://schemas.microsoft.com/office/drawing/2014/main" id="{240E800E-9E9C-A8E0-FCDB-F5712645B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2"/>
          <a:stretch/>
        </p:blipFill>
        <p:spPr bwMode="auto">
          <a:xfrm>
            <a:off x="5313227" y="0"/>
            <a:ext cx="6878785"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14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77535-99D0-DDAE-4A95-D12802BB0106}"/>
              </a:ext>
            </a:extLst>
          </p:cNvPr>
          <p:cNvSpPr>
            <a:spLocks noGrp="1"/>
          </p:cNvSpPr>
          <p:nvPr>
            <p:ph type="title"/>
          </p:nvPr>
        </p:nvSpPr>
        <p:spPr>
          <a:xfrm>
            <a:off x="5868557" y="1138036"/>
            <a:ext cx="5444382" cy="1402470"/>
          </a:xfrm>
        </p:spPr>
        <p:txBody>
          <a:bodyPr anchor="t">
            <a:normAutofit/>
          </a:bodyPr>
          <a:lstStyle/>
          <a:p>
            <a:r>
              <a:rPr lang="es-ES_tradnl" sz="3200"/>
              <a:t>Quién soy</a:t>
            </a:r>
          </a:p>
        </p:txBody>
      </p:sp>
      <p:pic>
        <p:nvPicPr>
          <p:cNvPr id="5" name="Imagen 4">
            <a:extLst>
              <a:ext uri="{FF2B5EF4-FFF2-40B4-BE49-F238E27FC236}">
                <a16:creationId xmlns:a16="http://schemas.microsoft.com/office/drawing/2014/main" id="{0ED93253-AC1C-D613-DCC4-FB3489F7ADCF}"/>
              </a:ext>
            </a:extLst>
          </p:cNvPr>
          <p:cNvPicPr>
            <a:picLocks noChangeAspect="1"/>
          </p:cNvPicPr>
          <p:nvPr/>
        </p:nvPicPr>
        <p:blipFill>
          <a:blip r:embed="rId2"/>
          <a:srcRect r="151" b="2"/>
          <a:stretch/>
        </p:blipFill>
        <p:spPr>
          <a:xfrm rot="5400000">
            <a:off x="-853411" y="853410"/>
            <a:ext cx="6858000" cy="5151179"/>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85D3372-9EEA-F0D9-977A-5A04DA3709F3}"/>
              </a:ext>
            </a:extLst>
          </p:cNvPr>
          <p:cNvSpPr>
            <a:spLocks noGrp="1"/>
          </p:cNvSpPr>
          <p:nvPr>
            <p:ph idx="1"/>
          </p:nvPr>
        </p:nvSpPr>
        <p:spPr>
          <a:xfrm>
            <a:off x="5868557" y="2128757"/>
            <a:ext cx="5444382" cy="3591207"/>
          </a:xfrm>
        </p:spPr>
        <p:txBody>
          <a:bodyPr>
            <a:normAutofit fontScale="77500" lnSpcReduction="20000"/>
          </a:bodyPr>
          <a:lstStyle/>
          <a:p>
            <a:r>
              <a:rPr lang="es-ES_tradnl" sz="2000" dirty="0"/>
              <a:t>Empecé en el análisis de datos para demostrar soluciones con base en data, exponer hallazgos a los empresarios para la creación de valor y generar utilidades, Y aparece en los estados financieros de la empresa.</a:t>
            </a:r>
          </a:p>
          <a:p>
            <a:r>
              <a:rPr lang="es-ES_tradnl" sz="2000" dirty="0"/>
              <a:t>Mi nombre es Daniel Segura Cruz</a:t>
            </a:r>
          </a:p>
          <a:p>
            <a:r>
              <a:rPr lang="es-ES_tradnl" sz="2000" dirty="0"/>
              <a:t>Soy una persona apasionada por la vida y por motivar a los demás y por sus viajes en el extranjero</a:t>
            </a:r>
          </a:p>
          <a:p>
            <a:r>
              <a:rPr lang="es-ES_tradnl" sz="2000" dirty="0"/>
              <a:t>Quien</a:t>
            </a:r>
          </a:p>
          <a:p>
            <a:pPr marL="0" indent="0">
              <a:buNone/>
            </a:pPr>
            <a:r>
              <a:rPr lang="es-ES_tradnl" sz="2000" dirty="0"/>
              <a:t>A sus 23 años lucha por perseguir una oportunidad, un reto y una historia de vida para tener a quién contar.</a:t>
            </a:r>
          </a:p>
          <a:p>
            <a:pPr marL="0" indent="0">
              <a:buNone/>
            </a:pPr>
            <a:endParaRPr lang="es-ES_tradnl" sz="2000" dirty="0"/>
          </a:p>
          <a:p>
            <a:pPr marL="0" indent="0">
              <a:buNone/>
            </a:pPr>
            <a:r>
              <a:rPr lang="es-ES_tradnl" sz="2000" dirty="0"/>
              <a:t>¿Quién de aquí nunca ha enfrentado un desafío que parecía imposible? Cuando quieres lograr tu meta y descubres que no sabes programar, pero aprendes y superas.</a:t>
            </a:r>
          </a:p>
        </p:txBody>
      </p:sp>
    </p:spTree>
    <p:extLst>
      <p:ext uri="{BB962C8B-B14F-4D97-AF65-F5344CB8AC3E}">
        <p14:creationId xmlns:p14="http://schemas.microsoft.com/office/powerpoint/2010/main" val="348079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data analyst working at a desk with multiple computer screens displaying graphs, charts, and data tables. The person is focused on analyzing data with a laptop and notebooks beside them, surrounded by office equipment. The background includes charts on the wall and a window with a city view. The workspace is modern and organized.">
            <a:extLst>
              <a:ext uri="{FF2B5EF4-FFF2-40B4-BE49-F238E27FC236}">
                <a16:creationId xmlns:a16="http://schemas.microsoft.com/office/drawing/2014/main" id="{09EB2C81-80F2-804E-5AA3-DBBFC8697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907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85A1E8-A2CE-C892-30D3-4A93DFE4F61F}"/>
              </a:ext>
            </a:extLst>
          </p:cNvPr>
          <p:cNvSpPr>
            <a:spLocks noGrp="1"/>
          </p:cNvSpPr>
          <p:nvPr>
            <p:ph type="title"/>
          </p:nvPr>
        </p:nvSpPr>
        <p:spPr>
          <a:xfrm>
            <a:off x="838200" y="365125"/>
            <a:ext cx="3822189" cy="1899912"/>
          </a:xfrm>
        </p:spPr>
        <p:txBody>
          <a:bodyPr>
            <a:normAutofit/>
          </a:bodyPr>
          <a:lstStyle/>
          <a:p>
            <a:r>
              <a:rPr lang="es-ES_tradnl" sz="4000"/>
              <a:t>Ocupación</a:t>
            </a:r>
          </a:p>
        </p:txBody>
      </p:sp>
      <p:sp>
        <p:nvSpPr>
          <p:cNvPr id="3" name="Marcador de contenido 2">
            <a:extLst>
              <a:ext uri="{FF2B5EF4-FFF2-40B4-BE49-F238E27FC236}">
                <a16:creationId xmlns:a16="http://schemas.microsoft.com/office/drawing/2014/main" id="{B6DB1C38-1ED2-B6B3-BB4C-DDAAF50E769A}"/>
              </a:ext>
            </a:extLst>
          </p:cNvPr>
          <p:cNvSpPr>
            <a:spLocks noGrp="1"/>
          </p:cNvSpPr>
          <p:nvPr>
            <p:ph idx="1"/>
          </p:nvPr>
        </p:nvSpPr>
        <p:spPr>
          <a:xfrm>
            <a:off x="838200" y="2434201"/>
            <a:ext cx="3822189" cy="3742762"/>
          </a:xfrm>
        </p:spPr>
        <p:txBody>
          <a:bodyPr>
            <a:normAutofit/>
          </a:bodyPr>
          <a:lstStyle/>
          <a:p>
            <a:r>
              <a:rPr lang="es-ES_tradnl" sz="2000" dirty="0"/>
              <a:t>Estudiante</a:t>
            </a:r>
          </a:p>
          <a:p>
            <a:r>
              <a:rPr lang="es-ES_tradnl" sz="2000" dirty="0"/>
              <a:t>LinkedIn</a:t>
            </a:r>
          </a:p>
          <a:p>
            <a:r>
              <a:rPr lang="es-ES_tradnl" sz="2000" dirty="0"/>
              <a:t>Puesto de analista </a:t>
            </a:r>
            <a:r>
              <a:rPr lang="es-ES_tradnl" sz="2000" dirty="0" err="1"/>
              <a:t>Jr</a:t>
            </a:r>
            <a:endParaRPr lang="es-ES_tradnl" sz="2000" dirty="0"/>
          </a:p>
          <a:p>
            <a:r>
              <a:rPr lang="es-ES_tradnl" sz="2000" dirty="0"/>
              <a:t>UH</a:t>
            </a:r>
          </a:p>
          <a:p>
            <a:r>
              <a:rPr lang="es-ES_tradnl" sz="2000" dirty="0"/>
              <a:t>UNA</a:t>
            </a:r>
          </a:p>
          <a:p>
            <a:r>
              <a:rPr lang="es-ES_tradnl" sz="2000" dirty="0"/>
              <a:t>CENFOTEC</a:t>
            </a:r>
          </a:p>
          <a:p>
            <a:endParaRPr lang="es-ES_tradnl" sz="2000" dirty="0"/>
          </a:p>
        </p:txBody>
      </p:sp>
    </p:spTree>
    <p:extLst>
      <p:ext uri="{BB962C8B-B14F-4D97-AF65-F5344CB8AC3E}">
        <p14:creationId xmlns:p14="http://schemas.microsoft.com/office/powerpoint/2010/main" val="42751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063EAE-794D-D014-D757-353DD20C2259}"/>
              </a:ext>
            </a:extLst>
          </p:cNvPr>
          <p:cNvSpPr>
            <a:spLocks noGrp="1"/>
          </p:cNvSpPr>
          <p:nvPr>
            <p:ph type="title"/>
          </p:nvPr>
        </p:nvSpPr>
        <p:spPr>
          <a:xfrm>
            <a:off x="838200" y="365125"/>
            <a:ext cx="10515600" cy="1325563"/>
          </a:xfrm>
        </p:spPr>
        <p:txBody>
          <a:bodyPr>
            <a:normAutofit/>
          </a:bodyPr>
          <a:lstStyle/>
          <a:p>
            <a:r>
              <a:rPr lang="es-ES_tradnl" sz="5400"/>
              <a:t>Gustos y actividades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559F2A70-796A-E56F-72AA-5C414FCE06D4}"/>
              </a:ext>
            </a:extLst>
          </p:cNvPr>
          <p:cNvGraphicFramePr>
            <a:graphicFrameLocks noGrp="1"/>
          </p:cNvGraphicFramePr>
          <p:nvPr>
            <p:ph idx="1"/>
            <p:extLst>
              <p:ext uri="{D42A27DB-BD31-4B8C-83A1-F6EECF244321}">
                <p14:modId xmlns:p14="http://schemas.microsoft.com/office/powerpoint/2010/main" val="219813931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9448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61B5813-85F5-5C80-D1C2-A3AEC364D33B}"/>
              </a:ext>
            </a:extLst>
          </p:cNvPr>
          <p:cNvSpPr>
            <a:spLocks noGrp="1"/>
          </p:cNvSpPr>
          <p:nvPr>
            <p:ph type="title"/>
          </p:nvPr>
        </p:nvSpPr>
        <p:spPr>
          <a:xfrm>
            <a:off x="1371597" y="348865"/>
            <a:ext cx="10044023" cy="877729"/>
          </a:xfrm>
        </p:spPr>
        <p:txBody>
          <a:bodyPr anchor="ctr">
            <a:normAutofit/>
          </a:bodyPr>
          <a:lstStyle/>
          <a:p>
            <a:r>
              <a:rPr lang="es-ES_tradnl" sz="4000">
                <a:solidFill>
                  <a:srgbClr val="FFFFFF"/>
                </a:solidFill>
              </a:rPr>
              <a:t>Motivación del curso</a:t>
            </a:r>
          </a:p>
        </p:txBody>
      </p:sp>
      <p:graphicFrame>
        <p:nvGraphicFramePr>
          <p:cNvPr id="5" name="Marcador de contenido 2">
            <a:extLst>
              <a:ext uri="{FF2B5EF4-FFF2-40B4-BE49-F238E27FC236}">
                <a16:creationId xmlns:a16="http://schemas.microsoft.com/office/drawing/2014/main" id="{7A617E79-1672-009E-AB8A-D8E566DFC894}"/>
              </a:ext>
            </a:extLst>
          </p:cNvPr>
          <p:cNvGraphicFramePr>
            <a:graphicFrameLocks noGrp="1"/>
          </p:cNvGraphicFramePr>
          <p:nvPr>
            <p:ph idx="1"/>
            <p:extLst>
              <p:ext uri="{D42A27DB-BD31-4B8C-83A1-F6EECF244321}">
                <p14:modId xmlns:p14="http://schemas.microsoft.com/office/powerpoint/2010/main" val="31243155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89207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240</Words>
  <Application>Microsoft Macintosh PowerPoint</Application>
  <PresentationFormat>Panorámica</PresentationFormat>
  <Paragraphs>45</Paragraphs>
  <Slides>6</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Aptos</vt:lpstr>
      <vt:lpstr>Aptos Display</vt:lpstr>
      <vt:lpstr>Arial</vt:lpstr>
      <vt:lpstr>Tema de Office</vt:lpstr>
      <vt:lpstr>Guion Gráfico</vt:lpstr>
      <vt:lpstr>Lugar de Origen</vt:lpstr>
      <vt:lpstr>Quién soy</vt:lpstr>
      <vt:lpstr>Ocupación</vt:lpstr>
      <vt:lpstr>Gustos y actividades</vt:lpstr>
      <vt:lpstr>Motivación del curso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SEGURA CRUZ DANIEL</dc:creator>
  <cp:lastModifiedBy>SEGURA CRUZ DANIEL</cp:lastModifiedBy>
  <cp:revision>34</cp:revision>
  <dcterms:created xsi:type="dcterms:W3CDTF">2024-10-10T02:59:46Z</dcterms:created>
  <dcterms:modified xsi:type="dcterms:W3CDTF">2024-10-10T05:18:38Z</dcterms:modified>
</cp:coreProperties>
</file>